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626BB-7571-4735-8125-B73564BF0843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3FA2B-0998-4ED2-8B97-65DC64039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3FA2B-0998-4ED2-8B97-65DC640395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4DFE-4CEE-412C-911F-01B2BE924A89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72AE5-95A1-4364-8495-EF903B6C3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876"/>
            <a:ext cx="2714612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номере №1: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14884"/>
            <a:ext cx="3071802" cy="1752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Задачи по теме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Ребусы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Кроссворды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Проверка знаний.</a:t>
            </a:r>
          </a:p>
          <a:p>
            <a:pPr marL="514350" indent="-514350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 rot="21222828">
            <a:off x="1964038" y="365502"/>
            <a:ext cx="4960011" cy="156966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slope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/>
                <a:solidFill>
                  <a:schemeClr val="accent3"/>
                </a:solidFill>
              </a:rPr>
              <a:t>Физикус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 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75476">
            <a:off x="2900812" y="2111252"/>
            <a:ext cx="3158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Давление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96335"/>
            <a:ext cx="564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Обучающая газета для школьников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3083" y="648866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Автор: Семенчук Виктор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Расчётные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 lvl="0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4) Токарный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станок массой 300 кг опирается на фундамент четырьмя ножками. Определите давление станка на фундамент, если площадь каждой ножки 50 см</a:t>
            </a:r>
            <a:r>
              <a:rPr lang="ru-RU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58280" y="6500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Ребусы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516" t="5682" r="4516" b="72220"/>
          <a:stretch>
            <a:fillRect/>
          </a:stretch>
        </p:blipFill>
        <p:spPr bwMode="auto">
          <a:xfrm>
            <a:off x="1643042" y="2500306"/>
            <a:ext cx="5904000" cy="255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Ребусы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064" t="34093" r="4516" b="43809"/>
          <a:stretch>
            <a:fillRect/>
          </a:stretch>
        </p:blipFill>
        <p:spPr bwMode="auto">
          <a:xfrm>
            <a:off x="1357290" y="2214554"/>
            <a:ext cx="5976000" cy="273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Ребусы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064" t="62504" r="4516" b="10663"/>
          <a:stretch>
            <a:fillRect/>
          </a:stretch>
        </p:blipFill>
        <p:spPr bwMode="auto">
          <a:xfrm>
            <a:off x="1285852" y="2357430"/>
            <a:ext cx="6264000" cy="313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25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Кроссворд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http://festival.1september.ru/articles/412667/img2.jpg"/>
          <p:cNvPicPr>
            <a:picLocks noGrp="1"/>
          </p:cNvPicPr>
          <p:nvPr>
            <p:ph idx="1"/>
          </p:nvPr>
        </p:nvPicPr>
        <p:blipFill>
          <a:blip r:embed="rId2" cstate="print"/>
          <a:srcRect l="8029" b="28342"/>
          <a:stretch>
            <a:fillRect/>
          </a:stretch>
        </p:blipFill>
        <p:spPr bwMode="auto">
          <a:xfrm>
            <a:off x="2143108" y="1357298"/>
            <a:ext cx="57279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143380"/>
            <a:ext cx="857256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1.Единица измерения давления 2.Величина, характеристика вещества, от которой зависит давление. 3. Физическая величина, о которой мы сегодня говорили. 4. Физическая величина, от которой зависит давление жидкости на определённом уровне. 5. Агрегатное состояние вещества, о давлении которого мы говорили.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5404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Проверка знаний «Верно или неверно»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202351">
            <a:off x="2610901" y="3484783"/>
            <a:ext cx="1928826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1. Давление измеряется в Паскалях.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3071810"/>
            <a:ext cx="2286016" cy="1785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2. Формула по которой находится давление</a:t>
            </a:r>
            <a:endParaRPr lang="ru-RU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428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071810"/>
            <a:ext cx="999000" cy="972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29985">
            <a:off x="3496267" y="4955047"/>
            <a:ext cx="1491170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Давление всегда одинаковое.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rot="467163">
            <a:off x="6953616" y="3189164"/>
            <a:ext cx="1837051" cy="15363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Закон о давлении называется законом Паскаля</a:t>
            </a:r>
          </a:p>
        </p:txBody>
      </p:sp>
      <p:sp>
        <p:nvSpPr>
          <p:cNvPr id="12" name="Прямоугольник 11"/>
          <p:cNvSpPr/>
          <p:nvPr/>
        </p:nvSpPr>
        <p:spPr>
          <a:xfrm rot="19700347">
            <a:off x="6215530" y="1767402"/>
            <a:ext cx="1571636" cy="991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Мы сегодня говорили о мощности.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Добро пожаловать юные физики!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525963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Сегодня мы изучим тему давление. Поэтому давайте изучать вместе!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D:\Картинки Витька\72054923_Einsteyn_A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330757" cy="280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5615">
            <a:off x="6570817" y="4250086"/>
            <a:ext cx="239077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Блез Паскаль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Родился 19 июня 1623 года.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Паскаль родился в городе 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Клермон-Ферран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(французская провинция                      Овернь) в семье председателя налогового управления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Этьена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Паскаля 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Антуанетты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Бегон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дочери сенешаля Оверни. У Паскалей было трое детей — Блез и две его сестры: младшая — Жаклин и старшая —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Жильберта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Мать умерла, когда Блезу было 3 года. В 1631 году семья переехала в Париж.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Блез рос одарённым ребёнком. Его отец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Этьен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самостоятельно занимался образованием мальчика;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Этьен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и сам неплохо разбирался в математике — дружил с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Мерсенном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Дезаргом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открыл и исследовал неизвестную ранее алгебраическую кривую, с тех пор получившую название «улитка Паскаля», входил в комиссию по определению долготы, созданную Ришельё.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Блез Паскаль прекрасный физик. Пришёл к выводу о давлении. Этот вывод называют 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законом Паскаля.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0"/>
            <a:ext cx="23812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знаете ли вы, что…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Единицей измерения давления является «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Па».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Давление находится по формуле 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Давление высокое при высокой температуре и большой силе давления. 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Давление не высокое если сосуд, где есть давление, большого объёма,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сли большая площадь поверхности.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500306"/>
            <a:ext cx="740000" cy="720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143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8280" y="6500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Словарик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Физикуса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071942"/>
            <a:ext cx="5095875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1428736"/>
            <a:ext cx="81692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Давление</a:t>
            </a:r>
            <a:r>
              <a:rPr lang="ru-RU" sz="3200" dirty="0" smtClean="0">
                <a:latin typeface="Comic Sans MS" pitchFamily="66" charset="0"/>
              </a:rPr>
              <a:t> –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это физическая величина, 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численно равная силе давления, 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действующей перпендикулярно </a:t>
            </a:r>
          </a:p>
          <a:p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оверхности на единице площади 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поверхности.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Качественные задачи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3971924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1) Почему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у тракторов делают широкие гусеницы? Почему на гусеницах есть острые выступы? Почему не разрешено ездить по асфальту на гусеничных тракторах?</a:t>
            </a:r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214554"/>
            <a:ext cx="4714890" cy="340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858280" y="6500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Качественные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3829048" cy="4525963"/>
          </a:xfrm>
        </p:spPr>
        <p:txBody>
          <a:bodyPr/>
          <a:lstStyle/>
          <a:p>
            <a:pPr lvl="0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2) Почему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на лыжах можно продвигаться по рыхлому снегу, а в то время как без лыж ноги в нём увязнут?</a:t>
            </a: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820727" cy="54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858280" y="6500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Расчётные задачи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1) Сила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100 Н действует на площадь 0,02 м</a:t>
            </a:r>
            <a:r>
              <a:rPr lang="ru-RU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Определите давление.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2)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Розетки прессуют из специальной массы, действуя на неё силой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37500 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Площадь розетки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0,0075 м</a:t>
            </a:r>
            <a:r>
              <a:rPr lang="ru-RU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Под каким давлением прессуют розетки?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Расчётные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3)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Лёд выдерживает давление 90 кПа. Пройдёт ли по этому льду трактор массой 5,4 т, если он опирается на гусеницы общей площадью 1,5 м</a:t>
            </a:r>
            <a:r>
              <a:rPr lang="ru-RU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838575"/>
            <a:ext cx="485775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461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 номере №1:</vt:lpstr>
      <vt:lpstr>Добро пожаловать юные физики! </vt:lpstr>
      <vt:lpstr>Блез Паскаль</vt:lpstr>
      <vt:lpstr>А знаете ли вы, что…</vt:lpstr>
      <vt:lpstr>Словарик Физикуса</vt:lpstr>
      <vt:lpstr>Качественные задачи</vt:lpstr>
      <vt:lpstr>Качественные задачи</vt:lpstr>
      <vt:lpstr>Расчётные задачи</vt:lpstr>
      <vt:lpstr>Расчётные задачи</vt:lpstr>
      <vt:lpstr>Расчётные задачи</vt:lpstr>
      <vt:lpstr>Ребусы</vt:lpstr>
      <vt:lpstr>Ребусы</vt:lpstr>
      <vt:lpstr>Ребусы</vt:lpstr>
      <vt:lpstr>Кроссворд</vt:lpstr>
      <vt:lpstr>Проверка знаний «Верно или неверно»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этом номере:</dc:title>
  <dc:creator>Admin</dc:creator>
  <cp:lastModifiedBy>Admin</cp:lastModifiedBy>
  <cp:revision>15</cp:revision>
  <dcterms:created xsi:type="dcterms:W3CDTF">2011-03-19T12:52:45Z</dcterms:created>
  <dcterms:modified xsi:type="dcterms:W3CDTF">2011-03-20T08:21:12Z</dcterms:modified>
</cp:coreProperties>
</file>