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7" d="100"/>
          <a:sy n="77" d="100"/>
        </p:scale>
        <p:origin x="-96" y="-6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BB9DAF4-3DFB-40D6-8B1A-A57744BE972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95CAB3B-C59D-4FA6-AADC-638127FFA8BB}" type="datetimeFigureOut">
              <a:rPr lang="ru-RU" smtClean="0"/>
              <a:pPr/>
              <a:t>02.07.2011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BB9DAF4-3DFB-40D6-8B1A-A57744BE972E}"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95CAB3B-C59D-4FA6-AADC-638127FFA8BB}" type="datetimeFigureOut">
              <a:rPr lang="ru-RU" smtClean="0"/>
              <a:pPr/>
              <a:t>02.07.2011</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BB9DAF4-3DFB-40D6-8B1A-A57744BE972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Газета по физике</a:t>
            </a:r>
            <a:endParaRPr lang="ru-RU" dirty="0"/>
          </a:p>
        </p:txBody>
      </p:sp>
      <p:sp>
        <p:nvSpPr>
          <p:cNvPr id="3" name="Подзаголовок 2"/>
          <p:cNvSpPr>
            <a:spLocks noGrp="1"/>
          </p:cNvSpPr>
          <p:nvPr>
            <p:ph type="subTitle" idx="1"/>
          </p:nvPr>
        </p:nvSpPr>
        <p:spPr>
          <a:xfrm>
            <a:off x="2571736" y="4500570"/>
            <a:ext cx="6057888" cy="914400"/>
          </a:xfrm>
        </p:spPr>
        <p:txBody>
          <a:bodyPr>
            <a:normAutofit lnSpcReduction="10000"/>
          </a:bodyPr>
          <a:lstStyle/>
          <a:p>
            <a:r>
              <a:rPr lang="ru-RU" dirty="0" smtClean="0"/>
              <a:t>Подготовила </a:t>
            </a:r>
            <a:r>
              <a:rPr lang="ru-RU" dirty="0" err="1" smtClean="0"/>
              <a:t>Кардаш</a:t>
            </a:r>
            <a:r>
              <a:rPr lang="ru-RU" dirty="0" smtClean="0"/>
              <a:t> Дарья, 9 «</a:t>
            </a:r>
            <a:r>
              <a:rPr lang="ru-RU" smtClean="0"/>
              <a:t>Б»,</a:t>
            </a:r>
          </a:p>
          <a:p>
            <a:r>
              <a:rPr lang="ru-RU" smtClean="0"/>
              <a:t> </a:t>
            </a:r>
            <a:r>
              <a:rPr lang="ru-RU" dirty="0" smtClean="0"/>
              <a:t>СОШ №2 им. Н.П. </a:t>
            </a:r>
            <a:r>
              <a:rPr lang="ru-RU" dirty="0" err="1" smtClean="0"/>
              <a:t>Массонова</a:t>
            </a:r>
            <a:r>
              <a:rPr lang="ru-RU" dirty="0" smtClean="0"/>
              <a:t> г.Свислочь, 2011</a:t>
            </a:r>
            <a:endParaRPr lang="ru-RU" dirty="0"/>
          </a:p>
        </p:txBody>
      </p:sp>
      <p:pic>
        <p:nvPicPr>
          <p:cNvPr id="4" name="Рисунок 3" descr="i.jpeg"/>
          <p:cNvPicPr>
            <a:picLocks noChangeAspect="1"/>
          </p:cNvPicPr>
          <p:nvPr/>
        </p:nvPicPr>
        <p:blipFill>
          <a:blip r:embed="rId2" cstate="print"/>
          <a:stretch>
            <a:fillRect/>
          </a:stretch>
        </p:blipFill>
        <p:spPr>
          <a:xfrm>
            <a:off x="395536" y="3573016"/>
            <a:ext cx="2184276" cy="283236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7" name="Содержимое 6"/>
          <p:cNvSpPr>
            <a:spLocks noGrp="1"/>
          </p:cNvSpPr>
          <p:nvPr>
            <p:ph idx="1"/>
          </p:nvPr>
        </p:nvSpPr>
        <p:spPr>
          <a:xfrm>
            <a:off x="4788024" y="1556792"/>
            <a:ext cx="3682752" cy="4349079"/>
          </a:xfrm>
        </p:spPr>
        <p:txBody>
          <a:bodyPr>
            <a:normAutofit fontScale="77500" lnSpcReduction="20000"/>
          </a:bodyPr>
          <a:lstStyle/>
          <a:p>
            <a:r>
              <a:rPr lang="ru-RU" sz="1800" dirty="0" smtClean="0"/>
              <a:t>Физика — это  область естествознания, наука, которая изучает наиболее фундаментальные закономерности, определяющие общую структуру и эволюцию материального мира. Являясь одним из трех китов, на которых зиждется современная система мироустройства, физика является наукой о природе в самом широком понимании этого слова! Кроме изучения материальных и энергетических  параметров организации вселенной, она также ставит перед собой задачи пояснения и логического обоснования фундаментальных взаимодействий в природе, управляющих движением материи.</a:t>
            </a:r>
            <a:endParaRPr lang="ru-RU" sz="1800" dirty="0"/>
          </a:p>
        </p:txBody>
      </p:sp>
      <p:pic>
        <p:nvPicPr>
          <p:cNvPr id="8" name="Рисунок 7" descr="1191268995_c4109.jpg"/>
          <p:cNvPicPr>
            <a:picLocks noChangeAspect="1"/>
          </p:cNvPicPr>
          <p:nvPr/>
        </p:nvPicPr>
        <p:blipFill>
          <a:blip r:embed="rId2" cstate="print"/>
          <a:stretch>
            <a:fillRect/>
          </a:stretch>
        </p:blipFill>
        <p:spPr>
          <a:xfrm>
            <a:off x="0" y="245713"/>
            <a:ext cx="4860032" cy="661228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548680"/>
            <a:ext cx="8183880" cy="1051560"/>
          </a:xfrm>
        </p:spPr>
        <p:txBody>
          <a:bodyPr>
            <a:normAutofit/>
          </a:bodyPr>
          <a:lstStyle/>
          <a:p>
            <a:r>
              <a:rPr lang="ru-RU" sz="2000" dirty="0" smtClean="0"/>
              <a:t>Как перевести с греческого слово»механика»? Ответ. От греч. </a:t>
            </a:r>
            <a:r>
              <a:rPr lang="en-US" sz="2000" dirty="0" err="1" smtClean="0"/>
              <a:t>mhcaniko</a:t>
            </a:r>
            <a:r>
              <a:rPr lang="ru-RU" sz="2000" dirty="0" smtClean="0"/>
              <a:t> – хитрый, изобретательный. Сложное, затейливое приспособление, хитрая штука.</a:t>
            </a:r>
            <a:endParaRPr lang="ru-RU" sz="2000" dirty="0"/>
          </a:p>
        </p:txBody>
      </p:sp>
      <p:pic>
        <p:nvPicPr>
          <p:cNvPr id="4" name="Picture 2"/>
          <p:cNvPicPr>
            <a:picLocks noGrp="1" noChangeAspect="1" noChangeArrowheads="1"/>
          </p:cNvPicPr>
          <p:nvPr>
            <p:ph idx="1"/>
          </p:nvPr>
        </p:nvPicPr>
        <p:blipFill>
          <a:blip r:embed="rId2" cstate="print"/>
          <a:srcRect l="4280" t="7371" r="81445" b="66536"/>
          <a:stretch>
            <a:fillRect/>
          </a:stretch>
        </p:blipFill>
        <p:spPr bwMode="auto">
          <a:xfrm>
            <a:off x="0" y="1916832"/>
            <a:ext cx="3211154" cy="4149080"/>
          </a:xfrm>
          <a:prstGeom prst="rect">
            <a:avLst/>
          </a:prstGeom>
          <a:noFill/>
          <a:ln w="9525">
            <a:noFill/>
            <a:miter lim="800000"/>
            <a:headEnd/>
            <a:tailEnd/>
          </a:ln>
          <a:effectLst/>
        </p:spPr>
      </p:pic>
      <p:pic>
        <p:nvPicPr>
          <p:cNvPr id="7" name="Picture 2"/>
          <p:cNvPicPr>
            <a:picLocks noChangeAspect="1" noChangeArrowheads="1"/>
          </p:cNvPicPr>
          <p:nvPr/>
        </p:nvPicPr>
        <p:blipFill>
          <a:blip r:embed="rId2" cstate="print"/>
          <a:srcRect l="32407" t="71177" r="52697" b="9432"/>
          <a:stretch>
            <a:fillRect/>
          </a:stretch>
        </p:blipFill>
        <p:spPr bwMode="auto">
          <a:xfrm>
            <a:off x="5796136" y="1556792"/>
            <a:ext cx="2915816" cy="2206563"/>
          </a:xfrm>
          <a:prstGeom prst="rect">
            <a:avLst/>
          </a:prstGeom>
          <a:noFill/>
          <a:ln w="9525">
            <a:noFill/>
            <a:miter lim="800000"/>
            <a:headEnd/>
            <a:tailEnd/>
          </a:ln>
          <a:effectLst/>
        </p:spPr>
      </p:pic>
      <p:pic>
        <p:nvPicPr>
          <p:cNvPr id="8" name="Picture 2"/>
          <p:cNvPicPr>
            <a:picLocks noChangeAspect="1" noChangeArrowheads="1"/>
          </p:cNvPicPr>
          <p:nvPr/>
        </p:nvPicPr>
        <p:blipFill>
          <a:blip r:embed="rId2" cstate="print"/>
          <a:srcRect l="33212" t="46246" r="52294" b="28823"/>
          <a:stretch>
            <a:fillRect/>
          </a:stretch>
        </p:blipFill>
        <p:spPr bwMode="auto">
          <a:xfrm>
            <a:off x="3203848" y="3429000"/>
            <a:ext cx="3096344" cy="30963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183880" cy="1051560"/>
          </a:xfrm>
        </p:spPr>
        <p:txBody>
          <a:bodyPr/>
          <a:lstStyle/>
          <a:p>
            <a:r>
              <a:rPr lang="ru-RU" dirty="0" smtClean="0"/>
              <a:t>Законы и правила физики</a:t>
            </a:r>
            <a:endParaRPr lang="ru-RU" dirty="0"/>
          </a:p>
        </p:txBody>
      </p:sp>
      <p:pic>
        <p:nvPicPr>
          <p:cNvPr id="4" name="Picture 2"/>
          <p:cNvPicPr>
            <a:picLocks noGrp="1" noChangeAspect="1" noChangeArrowheads="1"/>
          </p:cNvPicPr>
          <p:nvPr>
            <p:ph idx="1"/>
          </p:nvPr>
        </p:nvPicPr>
        <p:blipFill>
          <a:blip r:embed="rId2" cstate="print"/>
          <a:srcRect l="18415" t="9249" r="67066" b="77603"/>
          <a:stretch>
            <a:fillRect/>
          </a:stretch>
        </p:blipFill>
        <p:spPr bwMode="auto">
          <a:xfrm>
            <a:off x="251520" y="1484784"/>
            <a:ext cx="4162140" cy="2520280"/>
          </a:xfrm>
          <a:prstGeom prst="rect">
            <a:avLst/>
          </a:prstGeom>
          <a:noFill/>
          <a:ln w="9525">
            <a:noFill/>
            <a:miter lim="800000"/>
            <a:headEnd/>
            <a:tailEnd/>
          </a:ln>
          <a:effectLst/>
        </p:spPr>
      </p:pic>
      <p:pic>
        <p:nvPicPr>
          <p:cNvPr id="5" name="Содержимое 7" descr="fizika9.jpg"/>
          <p:cNvPicPr>
            <a:picLocks noChangeAspect="1"/>
          </p:cNvPicPr>
          <p:nvPr/>
        </p:nvPicPr>
        <p:blipFill>
          <a:blip r:embed="rId2" cstate="print"/>
          <a:srcRect l="32559" t="20948" r="50481" b="69046"/>
          <a:stretch>
            <a:fillRect/>
          </a:stretch>
        </p:blipFill>
        <p:spPr>
          <a:xfrm>
            <a:off x="4932040" y="1484784"/>
            <a:ext cx="3960440" cy="2433441"/>
          </a:xfrm>
          <a:prstGeom prst="rect">
            <a:avLst/>
          </a:prstGeom>
        </p:spPr>
      </p:pic>
      <p:pic>
        <p:nvPicPr>
          <p:cNvPr id="6" name="Содержимое 7" descr="fizika9.jpg"/>
          <p:cNvPicPr>
            <a:picLocks noChangeAspect="1"/>
          </p:cNvPicPr>
          <p:nvPr/>
        </p:nvPicPr>
        <p:blipFill>
          <a:blip r:embed="rId2" cstate="print"/>
          <a:srcRect l="31779" t="10227" r="51453" b="79767"/>
          <a:stretch>
            <a:fillRect/>
          </a:stretch>
        </p:blipFill>
        <p:spPr>
          <a:xfrm>
            <a:off x="467544" y="4149080"/>
            <a:ext cx="4032448" cy="2376264"/>
          </a:xfrm>
          <a:prstGeom prst="rect">
            <a:avLst/>
          </a:prstGeom>
        </p:spPr>
      </p:pic>
      <p:pic>
        <p:nvPicPr>
          <p:cNvPr id="7" name="Содержимое 7" descr="fizika9.jpg"/>
          <p:cNvPicPr>
            <a:picLocks noChangeAspect="1"/>
          </p:cNvPicPr>
          <p:nvPr/>
        </p:nvPicPr>
        <p:blipFill>
          <a:blip r:embed="rId2" cstate="print"/>
          <a:srcRect l="18910" t="21663" r="67051" b="67259"/>
          <a:stretch>
            <a:fillRect/>
          </a:stretch>
        </p:blipFill>
        <p:spPr>
          <a:xfrm>
            <a:off x="5148064" y="4149080"/>
            <a:ext cx="3528392" cy="252028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Анекдоты по физике</a:t>
            </a:r>
            <a:endParaRPr lang="ru-RU" dirty="0"/>
          </a:p>
        </p:txBody>
      </p:sp>
      <p:pic>
        <p:nvPicPr>
          <p:cNvPr id="8" name="Picture 2"/>
          <p:cNvPicPr>
            <a:picLocks noGrp="1" noChangeAspect="1" noChangeArrowheads="1"/>
          </p:cNvPicPr>
          <p:nvPr>
            <p:ph idx="1"/>
          </p:nvPr>
        </p:nvPicPr>
        <p:blipFill>
          <a:blip r:embed="rId2" cstate="print"/>
          <a:srcRect l="81068" t="9895" r="4229" b="80513"/>
          <a:stretch>
            <a:fillRect/>
          </a:stretch>
        </p:blipFill>
        <p:spPr bwMode="auto">
          <a:xfrm>
            <a:off x="539552" y="548680"/>
            <a:ext cx="3279096" cy="1512168"/>
          </a:xfrm>
          <a:prstGeom prst="rect">
            <a:avLst/>
          </a:prstGeom>
          <a:noFill/>
          <a:ln w="9525">
            <a:noFill/>
            <a:miter lim="800000"/>
            <a:headEnd/>
            <a:tailEnd/>
          </a:ln>
          <a:effectLst/>
        </p:spPr>
      </p:pic>
      <p:pic>
        <p:nvPicPr>
          <p:cNvPr id="9" name="Picture 2"/>
          <p:cNvPicPr>
            <a:picLocks noChangeAspect="1" noChangeArrowheads="1"/>
          </p:cNvPicPr>
          <p:nvPr/>
        </p:nvPicPr>
        <p:blipFill>
          <a:blip r:embed="rId2" cstate="print"/>
          <a:srcRect l="80711" t="19856" r="4229" b="72602"/>
          <a:stretch>
            <a:fillRect/>
          </a:stretch>
        </p:blipFill>
        <p:spPr bwMode="auto">
          <a:xfrm>
            <a:off x="4716016" y="764704"/>
            <a:ext cx="3864987" cy="136815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l="80711" t="26764" r="4229" b="60750"/>
          <a:stretch>
            <a:fillRect/>
          </a:stretch>
        </p:blipFill>
        <p:spPr bwMode="auto">
          <a:xfrm>
            <a:off x="539552" y="2996952"/>
            <a:ext cx="3317518" cy="1944216"/>
          </a:xfrm>
          <a:prstGeom prst="rect">
            <a:avLst/>
          </a:prstGeom>
          <a:noFill/>
          <a:ln w="9525">
            <a:noFill/>
            <a:miter lim="800000"/>
            <a:headEnd/>
            <a:tailEnd/>
          </a:ln>
          <a:effectLst/>
        </p:spPr>
      </p:pic>
      <p:pic>
        <p:nvPicPr>
          <p:cNvPr id="11" name="Picture 2"/>
          <p:cNvPicPr>
            <a:picLocks noChangeAspect="1" noChangeArrowheads="1"/>
          </p:cNvPicPr>
          <p:nvPr/>
        </p:nvPicPr>
        <p:blipFill>
          <a:blip r:embed="rId2" cstate="print"/>
          <a:srcRect l="53253" t="10147" r="32814" b="80315"/>
          <a:stretch>
            <a:fillRect/>
          </a:stretch>
        </p:blipFill>
        <p:spPr bwMode="auto">
          <a:xfrm>
            <a:off x="5148064" y="3356992"/>
            <a:ext cx="3408379" cy="1649215"/>
          </a:xfrm>
          <a:prstGeom prst="rect">
            <a:avLst/>
          </a:prstGeom>
          <a:noFill/>
          <a:ln w="9525">
            <a:noFill/>
            <a:miter lim="800000"/>
            <a:headEnd/>
            <a:tailEnd/>
          </a:ln>
          <a:effectLst/>
        </p:spPr>
      </p:pic>
      <p:pic>
        <p:nvPicPr>
          <p:cNvPr id="12" name="Содержимое 3" descr="16.png"/>
          <p:cNvPicPr>
            <a:picLocks noChangeAspect="1"/>
          </p:cNvPicPr>
          <p:nvPr/>
        </p:nvPicPr>
        <p:blipFill>
          <a:blip r:embed="rId3" cstate="print"/>
          <a:stretch>
            <a:fillRect/>
          </a:stretch>
        </p:blipFill>
        <p:spPr>
          <a:xfrm>
            <a:off x="3707904" y="1700808"/>
            <a:ext cx="1486108" cy="185763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smtClean="0"/>
              <a:t>Ответы на ребусы по физике. 1. Скорость. 2. Наблюдение. 3. Сила. 4. Анод. 5. Радар. 6. Осадка. 7. Траектория. 8. Изобара. 9. Спектр. 10. Экран. 11. Протон. 12. Физика. 13. Период.</a:t>
            </a:r>
            <a:endParaRPr lang="ru-RU" sz="1800" dirty="0"/>
          </a:p>
        </p:txBody>
      </p:sp>
      <p:pic>
        <p:nvPicPr>
          <p:cNvPr id="8" name="Содержимое 5" descr="rebusy-po-fizike3.gif"/>
          <p:cNvPicPr>
            <a:picLocks noGrp="1" noChangeAspect="1"/>
          </p:cNvPicPr>
          <p:nvPr>
            <p:ph idx="1"/>
          </p:nvPr>
        </p:nvPicPr>
        <p:blipFill>
          <a:blip r:embed="rId2" cstate="print"/>
          <a:srcRect r="50000" b="70044"/>
          <a:stretch>
            <a:fillRect/>
          </a:stretch>
        </p:blipFill>
        <p:spPr>
          <a:xfrm>
            <a:off x="467544" y="188640"/>
            <a:ext cx="1584176" cy="1226182"/>
          </a:xfrm>
        </p:spPr>
      </p:pic>
      <p:pic>
        <p:nvPicPr>
          <p:cNvPr id="9" name="Содержимое 5" descr="rebusy-po-fizike3.gif"/>
          <p:cNvPicPr>
            <a:picLocks noChangeAspect="1"/>
          </p:cNvPicPr>
          <p:nvPr/>
        </p:nvPicPr>
        <p:blipFill>
          <a:blip r:embed="rId2" cstate="print"/>
          <a:srcRect l="50000" b="70044"/>
          <a:stretch>
            <a:fillRect/>
          </a:stretch>
        </p:blipFill>
        <p:spPr>
          <a:xfrm>
            <a:off x="2483768" y="188640"/>
            <a:ext cx="1512168" cy="1170448"/>
          </a:xfrm>
          <a:prstGeom prst="rect">
            <a:avLst/>
          </a:prstGeom>
        </p:spPr>
      </p:pic>
      <p:pic>
        <p:nvPicPr>
          <p:cNvPr id="10" name="Содержимое 5" descr="rebusy-po-fizike3.gif"/>
          <p:cNvPicPr>
            <a:picLocks noChangeAspect="1"/>
          </p:cNvPicPr>
          <p:nvPr/>
        </p:nvPicPr>
        <p:blipFill>
          <a:blip r:embed="rId2" cstate="print"/>
          <a:srcRect t="29956" r="50000" b="35516"/>
          <a:stretch>
            <a:fillRect/>
          </a:stretch>
        </p:blipFill>
        <p:spPr>
          <a:xfrm>
            <a:off x="4644008" y="188640"/>
            <a:ext cx="1512168" cy="1163206"/>
          </a:xfrm>
          <a:prstGeom prst="rect">
            <a:avLst/>
          </a:prstGeom>
        </p:spPr>
      </p:pic>
      <p:pic>
        <p:nvPicPr>
          <p:cNvPr id="11" name="Содержимое 5" descr="rebusy-po-fizike3.gif"/>
          <p:cNvPicPr>
            <a:picLocks noChangeAspect="1"/>
          </p:cNvPicPr>
          <p:nvPr/>
        </p:nvPicPr>
        <p:blipFill>
          <a:blip r:embed="rId2" cstate="print"/>
          <a:srcRect l="50000" t="29956" b="35516"/>
          <a:stretch>
            <a:fillRect/>
          </a:stretch>
        </p:blipFill>
        <p:spPr>
          <a:xfrm>
            <a:off x="6948264" y="188640"/>
            <a:ext cx="1368152" cy="1220613"/>
          </a:xfrm>
          <a:prstGeom prst="rect">
            <a:avLst/>
          </a:prstGeom>
        </p:spPr>
      </p:pic>
      <p:pic>
        <p:nvPicPr>
          <p:cNvPr id="12" name="Содержимое 5" descr="rebusy-po-fizike3.gif"/>
          <p:cNvPicPr>
            <a:picLocks noChangeAspect="1"/>
          </p:cNvPicPr>
          <p:nvPr/>
        </p:nvPicPr>
        <p:blipFill>
          <a:blip r:embed="rId2" cstate="print"/>
          <a:srcRect t="64484" r="50000"/>
          <a:stretch>
            <a:fillRect/>
          </a:stretch>
        </p:blipFill>
        <p:spPr>
          <a:xfrm>
            <a:off x="539552" y="1484784"/>
            <a:ext cx="1584176" cy="1238397"/>
          </a:xfrm>
          <a:prstGeom prst="rect">
            <a:avLst/>
          </a:prstGeom>
        </p:spPr>
      </p:pic>
      <p:pic>
        <p:nvPicPr>
          <p:cNvPr id="13" name="Содержимое 5" descr="rebusy-po-fizike3.gif"/>
          <p:cNvPicPr>
            <a:picLocks noChangeAspect="1"/>
          </p:cNvPicPr>
          <p:nvPr/>
        </p:nvPicPr>
        <p:blipFill>
          <a:blip r:embed="rId2" cstate="print"/>
          <a:srcRect l="49304" t="64484"/>
          <a:stretch>
            <a:fillRect/>
          </a:stretch>
        </p:blipFill>
        <p:spPr>
          <a:xfrm>
            <a:off x="2699792" y="1484784"/>
            <a:ext cx="1296144" cy="1173094"/>
          </a:xfrm>
          <a:prstGeom prst="rect">
            <a:avLst/>
          </a:prstGeom>
        </p:spPr>
      </p:pic>
      <p:pic>
        <p:nvPicPr>
          <p:cNvPr id="14" name="Содержимое 11" descr="rebusy-po-fizike4.gif"/>
          <p:cNvPicPr>
            <a:picLocks noChangeAspect="1"/>
          </p:cNvPicPr>
          <p:nvPr/>
        </p:nvPicPr>
        <p:blipFill>
          <a:blip r:embed="rId3" cstate="print"/>
          <a:srcRect r="50696" b="67245"/>
          <a:stretch>
            <a:fillRect/>
          </a:stretch>
        </p:blipFill>
        <p:spPr>
          <a:xfrm>
            <a:off x="4788024" y="1484784"/>
            <a:ext cx="1512168" cy="1098203"/>
          </a:xfrm>
          <a:prstGeom prst="rect">
            <a:avLst/>
          </a:prstGeom>
        </p:spPr>
      </p:pic>
      <p:pic>
        <p:nvPicPr>
          <p:cNvPr id="15" name="Содержимое 11" descr="rebusy-po-fizike4.gif"/>
          <p:cNvPicPr>
            <a:picLocks noChangeAspect="1"/>
          </p:cNvPicPr>
          <p:nvPr/>
        </p:nvPicPr>
        <p:blipFill>
          <a:blip r:embed="rId3" cstate="print"/>
          <a:srcRect l="49304" b="67245"/>
          <a:stretch>
            <a:fillRect/>
          </a:stretch>
        </p:blipFill>
        <p:spPr>
          <a:xfrm>
            <a:off x="6804248" y="1556792"/>
            <a:ext cx="1554882" cy="1098203"/>
          </a:xfrm>
          <a:prstGeom prst="rect">
            <a:avLst/>
          </a:prstGeom>
        </p:spPr>
      </p:pic>
      <p:pic>
        <p:nvPicPr>
          <p:cNvPr id="16" name="Содержимое 11" descr="rebusy-po-fizike4.gif"/>
          <p:cNvPicPr>
            <a:picLocks noChangeAspect="1"/>
          </p:cNvPicPr>
          <p:nvPr/>
        </p:nvPicPr>
        <p:blipFill>
          <a:blip r:embed="rId3" cstate="print"/>
          <a:srcRect t="32215" r="50696" b="31274"/>
          <a:stretch>
            <a:fillRect/>
          </a:stretch>
        </p:blipFill>
        <p:spPr>
          <a:xfrm>
            <a:off x="611560" y="2780928"/>
            <a:ext cx="1512168" cy="1224136"/>
          </a:xfrm>
          <a:prstGeom prst="rect">
            <a:avLst/>
          </a:prstGeom>
        </p:spPr>
      </p:pic>
      <p:pic>
        <p:nvPicPr>
          <p:cNvPr id="17" name="Содержимое 11" descr="rebusy-po-fizike4.gif"/>
          <p:cNvPicPr>
            <a:picLocks noChangeAspect="1"/>
          </p:cNvPicPr>
          <p:nvPr/>
        </p:nvPicPr>
        <p:blipFill>
          <a:blip r:embed="rId3" cstate="print"/>
          <a:srcRect l="49304" t="32215" b="31274"/>
          <a:stretch>
            <a:fillRect/>
          </a:stretch>
        </p:blipFill>
        <p:spPr>
          <a:xfrm>
            <a:off x="2699792" y="2708920"/>
            <a:ext cx="1554882" cy="1224136"/>
          </a:xfrm>
          <a:prstGeom prst="rect">
            <a:avLst/>
          </a:prstGeom>
        </p:spPr>
      </p:pic>
      <p:pic>
        <p:nvPicPr>
          <p:cNvPr id="18" name="Содержимое 11" descr="rebusy-po-fizike4.gif"/>
          <p:cNvPicPr>
            <a:picLocks noChangeAspect="1"/>
          </p:cNvPicPr>
          <p:nvPr/>
        </p:nvPicPr>
        <p:blipFill>
          <a:blip r:embed="rId3" cstate="print"/>
          <a:srcRect t="69266" r="50696"/>
          <a:stretch>
            <a:fillRect/>
          </a:stretch>
        </p:blipFill>
        <p:spPr>
          <a:xfrm>
            <a:off x="4932040" y="2780928"/>
            <a:ext cx="1512168" cy="1030461"/>
          </a:xfrm>
          <a:prstGeom prst="rect">
            <a:avLst/>
          </a:prstGeom>
        </p:spPr>
      </p:pic>
      <p:pic>
        <p:nvPicPr>
          <p:cNvPr id="19" name="Содержимое 11" descr="rebusy-po-fizike4.gif"/>
          <p:cNvPicPr>
            <a:picLocks noChangeAspect="1"/>
          </p:cNvPicPr>
          <p:nvPr/>
        </p:nvPicPr>
        <p:blipFill>
          <a:blip r:embed="rId3" cstate="print"/>
          <a:srcRect l="49304" t="69266"/>
          <a:stretch>
            <a:fillRect/>
          </a:stretch>
        </p:blipFill>
        <p:spPr>
          <a:xfrm>
            <a:off x="6732240" y="2852936"/>
            <a:ext cx="1554882" cy="1030461"/>
          </a:xfrm>
          <a:prstGeom prst="rect">
            <a:avLst/>
          </a:prstGeom>
        </p:spPr>
      </p:pic>
      <p:pic>
        <p:nvPicPr>
          <p:cNvPr id="20" name="Содержимое 13" descr="rebusy-po-fizike5.gif"/>
          <p:cNvPicPr>
            <a:picLocks noChangeAspect="1"/>
          </p:cNvPicPr>
          <p:nvPr/>
        </p:nvPicPr>
        <p:blipFill>
          <a:blip r:embed="rId4" cstate="print"/>
          <a:srcRect r="50696"/>
          <a:stretch>
            <a:fillRect/>
          </a:stretch>
        </p:blipFill>
        <p:spPr>
          <a:xfrm>
            <a:off x="3779912" y="3717032"/>
            <a:ext cx="1512168" cy="12573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58</TotalTime>
  <Words>188</Words>
  <Application>Microsoft Office PowerPoint</Application>
  <PresentationFormat>Экран (4:3)</PresentationFormat>
  <Paragraphs>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Аспект</vt:lpstr>
      <vt:lpstr>Газета по физике</vt:lpstr>
      <vt:lpstr>Слайд 2</vt:lpstr>
      <vt:lpstr>Как перевести с греческого слово»механика»? Ответ. От греч. mhcaniko – хитрый, изобретательный. Сложное, затейливое приспособление, хитрая штука.</vt:lpstr>
      <vt:lpstr>Законы и правила физики</vt:lpstr>
      <vt:lpstr>Анекдоты по физике</vt:lpstr>
      <vt:lpstr>Ответы на ребусы по физике. 1. Скорость. 2. Наблюдение. 3. Сила. 4. Анод. 5. Радар. 6. Осадка. 7. Траектория. 8. Изобара. 9. Спектр. 10. Экран. 11. Протон. 12. Физика. 13. Период.</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Dasha</dc:creator>
  <cp:lastModifiedBy>Алла</cp:lastModifiedBy>
  <cp:revision>7</cp:revision>
  <dcterms:created xsi:type="dcterms:W3CDTF">2011-03-21T17:07:41Z</dcterms:created>
  <dcterms:modified xsi:type="dcterms:W3CDTF">2011-07-02T04:26:54Z</dcterms:modified>
</cp:coreProperties>
</file>