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4747" autoAdjust="0"/>
    <p:restoredTop sz="94660"/>
  </p:normalViewPr>
  <p:slideViewPr>
    <p:cSldViewPr>
      <p:cViewPr varScale="1">
        <p:scale>
          <a:sx n="78" d="100"/>
          <a:sy n="78" d="100"/>
        </p:scale>
        <p:origin x="-90" y="-6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3A7AA-89B3-439B-8572-1822CBA8D358}" type="datetimeFigureOut">
              <a:rPr lang="ru-RU" smtClean="0"/>
              <a:pPr/>
              <a:t>02.07.2011</a:t>
            </a:fld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1778722-8C3E-4B6D-86B1-BD4FDCAD353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3A7AA-89B3-439B-8572-1822CBA8D358}" type="datetimeFigureOut">
              <a:rPr lang="ru-RU" smtClean="0"/>
              <a:pPr/>
              <a:t>02.07.2011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78722-8C3E-4B6D-86B1-BD4FDCAD353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3A7AA-89B3-439B-8572-1822CBA8D358}" type="datetimeFigureOut">
              <a:rPr lang="ru-RU" smtClean="0"/>
              <a:pPr/>
              <a:t>02.07.2011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78722-8C3E-4B6D-86B1-BD4FDCAD353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B193A7AA-89B3-439B-8572-1822CBA8D358}" type="datetimeFigureOut">
              <a:rPr lang="ru-RU" smtClean="0"/>
              <a:pPr/>
              <a:t>02.07.2011</a:t>
            </a:fld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D1778722-8C3E-4B6D-86B1-BD4FDCAD353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3A7AA-89B3-439B-8572-1822CBA8D358}" type="datetimeFigureOut">
              <a:rPr lang="ru-RU" smtClean="0"/>
              <a:pPr/>
              <a:t>02.07.2011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78722-8C3E-4B6D-86B1-BD4FDCAD353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3A7AA-89B3-439B-8572-1822CBA8D358}" type="datetimeFigureOut">
              <a:rPr lang="ru-RU" smtClean="0"/>
              <a:pPr/>
              <a:t>02.07.2011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78722-8C3E-4B6D-86B1-BD4FDCAD353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78722-8C3E-4B6D-86B1-BD4FDCAD353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3A7AA-89B3-439B-8572-1822CBA8D358}" type="datetimeFigureOut">
              <a:rPr lang="ru-RU" smtClean="0"/>
              <a:pPr/>
              <a:t>02.07.2011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Содержимое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Содержимое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3A7AA-89B3-439B-8572-1822CBA8D358}" type="datetimeFigureOut">
              <a:rPr lang="ru-RU" smtClean="0"/>
              <a:pPr/>
              <a:t>02.07.2011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78722-8C3E-4B6D-86B1-BD4FDCAD353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3A7AA-89B3-439B-8572-1822CBA8D358}" type="datetimeFigureOut">
              <a:rPr lang="ru-RU" smtClean="0"/>
              <a:pPr/>
              <a:t>02.07.2011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78722-8C3E-4B6D-86B1-BD4FDCAD353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одержимое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B193A7AA-89B3-439B-8572-1822CBA8D358}" type="datetimeFigureOut">
              <a:rPr lang="ru-RU" smtClean="0"/>
              <a:pPr/>
              <a:t>02.07.2011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D1778722-8C3E-4B6D-86B1-BD4FDCAD353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3A7AA-89B3-439B-8572-1822CBA8D358}" type="datetimeFigureOut">
              <a:rPr lang="ru-RU" smtClean="0"/>
              <a:pPr/>
              <a:t>02.07.2011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1778722-8C3E-4B6D-86B1-BD4FDCAD353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B193A7AA-89B3-439B-8572-1822CBA8D358}" type="datetimeFigureOut">
              <a:rPr lang="ru-RU" smtClean="0"/>
              <a:pPr/>
              <a:t>02.07.2011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D1778722-8C3E-4B6D-86B1-BD4FDCAD353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одержимое 6"/>
          <p:cNvSpPr>
            <a:spLocks noGrp="1"/>
          </p:cNvSpPr>
          <p:nvPr>
            <p:ph idx="1"/>
          </p:nvPr>
        </p:nvSpPr>
        <p:spPr>
          <a:xfrm>
            <a:off x="457200" y="4429132"/>
            <a:ext cx="8229600" cy="1666868"/>
          </a:xfrm>
        </p:spPr>
        <p:txBody>
          <a:bodyPr/>
          <a:lstStyle/>
          <a:p>
            <a:pPr algn="r">
              <a:buNone/>
            </a:pPr>
            <a:r>
              <a:rPr lang="ru-RU" dirty="0" smtClean="0"/>
              <a:t>Подготовила </a:t>
            </a:r>
            <a:r>
              <a:rPr lang="ru-RU" dirty="0" err="1" smtClean="0"/>
              <a:t>Кардаш</a:t>
            </a:r>
            <a:r>
              <a:rPr lang="ru-RU" dirty="0" smtClean="0"/>
              <a:t> Дарья, 9 «Б</a:t>
            </a:r>
            <a:r>
              <a:rPr lang="ru-RU" smtClean="0"/>
              <a:t>» </a:t>
            </a:r>
          </a:p>
          <a:p>
            <a:pPr algn="r">
              <a:buNone/>
            </a:pPr>
            <a:r>
              <a:rPr lang="ru-RU" smtClean="0"/>
              <a:t>СОШ </a:t>
            </a:r>
            <a:r>
              <a:rPr lang="ru-RU" dirty="0" smtClean="0"/>
              <a:t>№2 им. Н.П. </a:t>
            </a:r>
            <a:r>
              <a:rPr lang="ru-RU" dirty="0" err="1" smtClean="0"/>
              <a:t>Массонова</a:t>
            </a:r>
            <a:r>
              <a:rPr lang="ru-RU" dirty="0" smtClean="0"/>
              <a:t> г.Свислочь, 2011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2348880"/>
            <a:ext cx="8229600" cy="1219200"/>
          </a:xfrm>
        </p:spPr>
        <p:txBody>
          <a:bodyPr>
            <a:normAutofit/>
          </a:bodyPr>
          <a:lstStyle/>
          <a:p>
            <a:r>
              <a:rPr lang="ru-RU" sz="5400" dirty="0" smtClean="0"/>
              <a:t>М</a:t>
            </a:r>
            <a:r>
              <a:rPr lang="ru-RU" sz="5400" dirty="0" smtClean="0"/>
              <a:t>атематическая правда  </a:t>
            </a:r>
            <a:endParaRPr lang="ru-RU" sz="5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5580112" y="1628800"/>
            <a:ext cx="3106688" cy="4497363"/>
          </a:xfrm>
        </p:spPr>
        <p:txBody>
          <a:bodyPr>
            <a:normAutofit fontScale="85000" lnSpcReduction="10000"/>
          </a:bodyPr>
          <a:lstStyle/>
          <a:p>
            <a:r>
              <a:rPr lang="ru-RU" dirty="0"/>
              <a:t>Алгебра в широком, современном понимании определяется как наука о системах объектов той или иной природы, в которых установлены операции, по своим свойствам более или менее сходные со сложением и умножением чисел.</a:t>
            </a:r>
          </a:p>
          <a:p>
            <a:endParaRPr lang="ru-RU" dirty="0"/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" name="Рисунок 9" descr="1251144869_otkrytka_pervoe_sentyabrya_den_znaniy_74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565212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347864" y="0"/>
            <a:ext cx="2962672" cy="6480720"/>
          </a:xfrm>
        </p:spPr>
        <p:txBody>
          <a:bodyPr>
            <a:normAutofit fontScale="40000" lnSpcReduction="20000"/>
          </a:bodyPr>
          <a:lstStyle/>
          <a:p>
            <a:r>
              <a:rPr lang="ru-RU" sz="3400" dirty="0" smtClean="0"/>
              <a:t>Геометрия - раздел математики, изучающий пространственные отношения и их обобщения.</a:t>
            </a:r>
          </a:p>
          <a:p>
            <a:r>
              <a:rPr lang="ru-RU" sz="3400" dirty="0" smtClean="0"/>
              <a:t> В геометрии можно условно выделить следующие разделы:</a:t>
            </a:r>
          </a:p>
          <a:p>
            <a:r>
              <a:rPr lang="ru-RU" sz="3400" dirty="0" smtClean="0"/>
              <a:t> элементарная геометрия - </a:t>
            </a:r>
            <a:r>
              <a:rPr lang="ru-RU" sz="3400" dirty="0" err="1" smtClean="0"/>
              <a:t>геометрия</a:t>
            </a:r>
            <a:r>
              <a:rPr lang="ru-RU" sz="3400" dirty="0" smtClean="0"/>
              <a:t> точек, прямых и плоскостей, а также фигур на плоскости и тел в пространстве.  Включает в себя планиметрию и стереометрию.</a:t>
            </a:r>
          </a:p>
          <a:p>
            <a:r>
              <a:rPr lang="ru-RU" sz="3400" dirty="0" smtClean="0"/>
              <a:t>аналитическая геометрия - </a:t>
            </a:r>
            <a:r>
              <a:rPr lang="ru-RU" sz="3400" dirty="0" err="1" smtClean="0"/>
              <a:t>геометрия</a:t>
            </a:r>
            <a:r>
              <a:rPr lang="ru-RU" sz="3400" dirty="0" smtClean="0"/>
              <a:t> координатного метода. Изучает линии, векторы, фигуры и преобразования, которые задаются алгебраическими уравнениями в аффинных или декартовых координатах.</a:t>
            </a:r>
          </a:p>
          <a:p>
            <a:r>
              <a:rPr lang="ru-RU" sz="3400" dirty="0" smtClean="0"/>
              <a:t>дифференциальная геометрия - изучает линии и поверхности, задающиеся дифференцируемыми функциями, а также их отображения.</a:t>
            </a:r>
          </a:p>
          <a:p>
            <a:r>
              <a:rPr lang="ru-RU" sz="3400" dirty="0" smtClean="0"/>
              <a:t>топология - наука о понятии непрерывности в самом общем виде. </a:t>
            </a:r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Рисунок 3" descr="16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1520" y="908720"/>
            <a:ext cx="3479358" cy="434919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260648"/>
            <a:ext cx="2674640" cy="6381328"/>
          </a:xfrm>
        </p:spPr>
        <p:txBody>
          <a:bodyPr>
            <a:normAutofit fontScale="62500" lnSpcReduction="20000"/>
          </a:bodyPr>
          <a:lstStyle/>
          <a:p>
            <a:r>
              <a:rPr lang="ru-RU" dirty="0" smtClean="0"/>
              <a:t> Функциональная линия школьного курса математики является в настоящее время одной из ведущих, определяющих стиль изучения многих тем и разделов курсов алгебры и начала математического анализа. Наиболее заметной особенностью материала этой линии является то, что с его помощью можно устанавливать разнообразные связи в обучении. Например, функционально-графический способ решения уравнений и неравенств с параметром состоит в переходе от исследования данного уравнения (неравенства) к исследованию графика функции. </a:t>
            </a:r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Рисунок 3" descr="i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292080" y="908720"/>
            <a:ext cx="3468960" cy="495565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724128" y="0"/>
            <a:ext cx="3034680" cy="6453336"/>
          </a:xfrm>
        </p:spPr>
        <p:txBody>
          <a:bodyPr>
            <a:normAutofit fontScale="62500" lnSpcReduction="20000"/>
          </a:bodyPr>
          <a:lstStyle/>
          <a:p>
            <a:r>
              <a:rPr lang="ru-RU" sz="3200" dirty="0" smtClean="0"/>
              <a:t>Элементарная теория чисел - раздел математики, изучающий целые числа. К этому разделу относятся такие вопросы, как делимость целых чисел, алгоритм Евклида вычисления НОД и НОК, разложение числа на простые множители, построение магических квадратов, совершенные числа, числа Фибоначчи, малая теорема Ферма, теорема Эйлера, задача о четырех кубах, </a:t>
            </a:r>
            <a:r>
              <a:rPr lang="ru-RU" sz="3200" dirty="0" err="1" smtClean="0"/>
              <a:t>диофантовы</a:t>
            </a:r>
            <a:r>
              <a:rPr lang="ru-RU" sz="3200" dirty="0" smtClean="0"/>
              <a:t> уравнения (</a:t>
            </a:r>
            <a:r>
              <a:rPr lang="ru-RU" sz="3200" dirty="0" err="1" smtClean="0"/>
              <a:t>диофантова</a:t>
            </a:r>
            <a:r>
              <a:rPr lang="ru-RU" sz="3200" dirty="0" smtClean="0"/>
              <a:t> геометрия).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 descr="antn027_gif_1282216028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980728"/>
            <a:ext cx="5866275" cy="489654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5" name="Содержимое 4" descr="mg05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1"/>
            <a:ext cx="9144000" cy="68580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154</TotalTime>
  <Words>296</Words>
  <Application>Microsoft Office PowerPoint</Application>
  <PresentationFormat>Экран (4:3)</PresentationFormat>
  <Paragraphs>12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Бумажная</vt:lpstr>
      <vt:lpstr>Математическая правда  </vt:lpstr>
      <vt:lpstr>Слайд 2</vt:lpstr>
      <vt:lpstr>Слайд 3</vt:lpstr>
      <vt:lpstr>Слайд 4</vt:lpstr>
      <vt:lpstr>Слайд 5</vt:lpstr>
      <vt:lpstr>Слайд 6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Dasha</dc:creator>
  <cp:lastModifiedBy>Алла</cp:lastModifiedBy>
  <cp:revision>17</cp:revision>
  <dcterms:created xsi:type="dcterms:W3CDTF">2011-03-21T15:52:56Z</dcterms:created>
  <dcterms:modified xsi:type="dcterms:W3CDTF">2011-07-02T04:25:43Z</dcterms:modified>
</cp:coreProperties>
</file>